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59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8" autoAdjust="0"/>
  </p:normalViewPr>
  <p:slideViewPr>
    <p:cSldViewPr>
      <p:cViewPr varScale="1">
        <p:scale>
          <a:sx n="75" d="100"/>
          <a:sy n="75" d="100"/>
        </p:scale>
        <p:origin x="14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152D-2AE2-49F8-80BC-71EB83BC96A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C9FA-7F8C-4D72-B97D-823C9CF86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2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9FA-7F8C-4D72-B97D-823C9CF863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8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6839077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6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67544"/>
            <a:ext cx="6552728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504"/>
            <a:ext cx="6701768" cy="6264696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8" y="6444208"/>
            <a:ext cx="6624736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9" y="179512"/>
            <a:ext cx="6707719" cy="87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1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</Words>
  <Application>Microsoft Office PowerPoint</Application>
  <PresentationFormat>Экран (4:3)</PresentationFormat>
  <Paragraphs>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</dc:creator>
  <cp:lastModifiedBy>Гордеева Олеся Александровна</cp:lastModifiedBy>
  <cp:revision>18</cp:revision>
  <dcterms:created xsi:type="dcterms:W3CDTF">2020-02-20T08:47:54Z</dcterms:created>
  <dcterms:modified xsi:type="dcterms:W3CDTF">2020-03-18T14:03:01Z</dcterms:modified>
</cp:coreProperties>
</file>